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66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16"/>
  </p:notesMasterIdLst>
  <p:handoutMasterIdLst>
    <p:handoutMasterId r:id="rId17"/>
  </p:handoutMasterIdLst>
  <p:sldIdLst>
    <p:sldId id="256" r:id="rId9"/>
    <p:sldId id="286" r:id="rId10"/>
    <p:sldId id="287" r:id="rId11"/>
    <p:sldId id="288" r:id="rId12"/>
    <p:sldId id="289" r:id="rId13"/>
    <p:sldId id="290" r:id="rId14"/>
    <p:sldId id="257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izales Herrera Laura Milena" initials="CHLM" lastIdx="1" clrIdx="0">
    <p:extLst>
      <p:ext uri="{19B8F6BF-5375-455C-9EA6-DF929625EA0E}">
        <p15:presenceInfo xmlns:p15="http://schemas.microsoft.com/office/powerpoint/2012/main" userId="S-1-5-21-862942131-1693797728-273882866-66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00"/>
    <a:srgbClr val="76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C4F7AD7-4CF5-4ABD-8E43-F16537E322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1C0176-FDC4-4EFC-A2F2-2E3D725E85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082F-0795-425F-9C6F-D0EB3D06C92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FED9B2-D55F-44F7-B6D8-71311FFC83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E9C0FB-DF1E-45D6-874F-A91C5A02F9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56DD1-1872-427C-B974-9727CE0920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64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A982-4AE3-498E-B894-70E16C49F0E8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62C8-249D-41FF-B1D5-FC360F6D1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5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49054-1F94-4B9E-828B-CFB8D3261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907D10-5017-4FDC-BC12-159A2B3BB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D324A-0BAB-4D92-ADAA-0F539378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725B5-4BE4-4710-8C59-3FC6A32F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41F66-F4A2-4FD6-9FF6-2FCFCEF3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19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4EFDB-1296-45E2-A8C7-F6781C08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42" y="3724288"/>
            <a:ext cx="4319953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0CE8DE-AA96-423B-8841-733B5518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A1AC8-CB38-410F-A68D-41A8FE0E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B2697-1BB5-4FA9-83E2-1DF0E4D1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252478-6B9A-4069-8E53-5D0E5926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78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657642-D846-4F05-A299-787B2CBC5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C0341D-D6E4-42BB-8FDB-7FBE7920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5D578-F931-449A-954D-D1CC8118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2D1C0-CE06-472F-8B34-5C37764A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10C02-D94B-461E-A5E4-23B63146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685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5395F-49F0-4ECC-9D96-342754EF1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37E474-22C5-4180-B03C-F23C8F516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051C9-16B0-4C07-8C32-8F9F7E04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382A8-3E1D-452D-A3C2-2A8BBCE9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47082F-E38F-4C0F-A87D-F490E51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895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7B0E0-5DF1-40F8-A6D1-1E91D07F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A24A1-5BD5-41EC-A972-4AF2EBA4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84D644-964D-45C7-8BCC-975E185C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2FAA93-C4D5-4A90-AC70-3825E5A1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D14D32-AFE9-4081-96C0-E355C14D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68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EBF99-39F3-4586-873D-9FC102B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3376EC-D780-4936-B30F-4C274E9DC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FF8E8C-8118-4254-9473-D932D661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09972C-51CB-4928-92C0-5C827CC3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0A2A0-6507-4276-A9DC-3422C567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5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82295-5C4E-46D1-BB9F-D94FDB57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76BE6-0052-401E-A1A0-1C377F82A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03439D-C26E-4605-825F-1E3DB2773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DDA87D-ABE4-49D0-9617-5F4D847A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A9CBD9-01BC-45E5-8473-0F6A491F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B38E6-A654-4641-95CD-9ABAD349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216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D2F7B-031C-4922-AA75-3AFBB32F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C07CBE-82B8-49BF-96C7-FC8E5D77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DDECF-A08E-4D64-814C-EA5F86091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C5F616-1F32-4D64-92F9-85F046D73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40FD69-68FE-4908-9C34-75287EA7B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50A6EA-8547-407C-9048-0BF0CCD7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41D794-D4F9-4629-9415-C4FC47A4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AD70A5-4952-4786-B405-EE320F32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43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941D0-EAD3-48F1-A376-11F76B73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949D02-0E88-4A4D-9042-5EFEC168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2A6D3F-93AE-469B-A37B-F9B1EB15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208290-27AD-4F30-A8B5-F606E579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09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0C9A92-2DE0-42A1-B58A-6D0B4911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5B1BE4-2091-45C2-93F3-8E35D91C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506F30-36B0-4B0E-9A46-D600D3BB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342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0FD59-70CC-4C07-8820-3670E7CD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3A1687-7C6A-4CA2-AF8D-A5682783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DB4A62-383D-4D14-8B15-0721EA57C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E9BFFF-7ACA-477D-B48C-0045654E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B16774-B394-484E-9972-82DBAD7E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5240C-3989-41A3-B5B0-78D9969E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70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73262-30D1-4AB2-8939-A985DCA4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42" y="3724288"/>
            <a:ext cx="4319953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133FC-F2CB-4351-8F83-B32DE1B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8A18D-F1C9-43AE-8D08-8950E013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8011A-EC23-4757-A07E-F2C1491A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9603F-F4E5-49B9-A40B-C3307CEE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2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EA416-E498-4F97-B84D-F2BEF847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C9CDD1-B7D6-4EEB-8C68-B512666AA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D43380-AFB2-498B-AF43-D73352F39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AAD3A4-5F8B-44DA-BEFB-B08B3ECF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B43127-21C3-4B19-A947-3A058EBE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A5F25E-E2FB-4F57-9BEF-EF031C31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227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155A4-AC2B-48DF-8FEC-F7B2F664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6ED93E-74BA-46B3-903D-FE63F0629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1D908-158F-4557-8541-DC4D0BDB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F7AA3-DA1A-4BCA-AB54-2C8B9B1B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DF0A0-735B-444E-B20C-729DB852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185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38CF-1338-48CF-A9B7-EF14F5FD2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7832CB-C9C8-4D31-A538-0B89DA83A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299383-6994-4081-AA72-5C8E2A4E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09492-35D1-43E0-A271-0720206B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E3891-5A43-46D6-A6BF-B56617AA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70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2725E-B041-4115-A6E2-DB64C065E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385B8-9274-49E7-97EA-849AD6A80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D327E6-032B-461A-9E7D-0DB4EC84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2FFEFC-2DB8-484D-81A1-FF0CC8D3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E7DEA-3BB4-4005-BF54-3FD745E6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9057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7B7BF-B15A-4104-9F62-54BC9AE6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63" y="203608"/>
            <a:ext cx="10270673" cy="68103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F8173-0129-45C9-A8F9-6075ECD2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77600-6B37-47F7-8CDD-E0B576A3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86523-B6D0-4EA3-BA67-492A690E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E10E7-5AC8-48DC-AA5D-12ABD39C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745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7642D-4C19-411D-AB85-45DE54D9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073D82-DAD3-4C09-AEB7-83ECF6E1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A89F7-401B-4C73-BE48-1DF13141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5F958-0CF1-4219-A109-7A5BEC22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EBDA3-FFB2-4EB3-ABA4-C1D385FC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057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A1571-9DAB-42DD-A4B3-8B63E7FB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CD42D-9471-4601-B81F-F4013F695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966711-0750-46D3-8B48-E8BEEBE12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AF6F14-F3D0-49D5-A4A5-3DE276F7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FE72E-B2AE-4875-9185-A654C727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E91D29-1BD5-468A-A6AA-6AC7987A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959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51C3D-3206-4F1E-830F-6F1CB78A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A55918-3EC2-46D3-9073-F38A6DE7A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6E7FA5-0951-460C-BA5F-DF3E8FBA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4D540-AC77-449D-AC2E-D98979F2F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455444-7364-4D88-A445-57666F2AE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E2895B-B933-47B3-B8D7-81ECD159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721082-DC7B-43A2-B334-603505C8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9AFCD0-E4F8-457A-8CBF-DB649EAB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57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AD111-4F5D-424F-878A-19483CC0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C85E82-6B82-4D8C-A57F-42DF0653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B29793-5EF1-4514-8334-19F14F31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766D60-F3C3-44E3-97BB-DA63CED5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7016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7708A0-71E8-4FE8-A5BF-9D331698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82BE69-72D9-4BAE-A3BA-A8CBB8F7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4DD816-4CBA-43A6-B1F1-2CE66E9E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42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65E76-EE15-4657-B5BD-6357AAE1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97192E-CE07-451D-9419-A4B386C2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A62BC-8664-4053-84E3-EA3033CF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2686B-6B3B-4633-906F-9FA4587D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D6E628-E767-4C1D-A7FD-67FB18F5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3707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843C5-70AA-4F46-8BE2-B3EF57D2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146EB-61AA-43BF-BD6F-AE5EF31B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EA4FF9-D18B-49CD-8C30-F91619CAA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116403-B180-4C46-AD58-B0B00100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7B7839-EB2B-4431-A80F-B8BD3517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86CF05-18D1-4ED0-9C32-BF5876FC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44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20172-2CD3-4FEB-A08F-860BC8F8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7B02B9-98FC-41B1-944C-F6660E4D4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46AF56-4E54-4D88-9ADC-BA93E9EE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D4AAA8-95DD-4358-B003-633E9D40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8DA478-5788-47F4-8075-0F079056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71714-61B1-40AC-BDBF-DDD28201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82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9BB41-2644-4A51-BDAA-9723A38A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E1FF2-1B9B-4F10-8A15-55920AC80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8F7F0-7A04-45C4-A9E8-D920779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0BCB9-ED11-462B-AE28-308C2A11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D7712-C766-4ADC-83B8-BE0770C1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80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C3ACF8-C21B-4AB5-ACD5-8F5D527A9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43A955-E48E-4DD9-AED1-AA57A07D7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381F0C-3322-4840-953A-34672A49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1687A7-2E95-4FC3-BDEE-22366F3F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5632E-3CC6-4FE6-AF38-6BB9C908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7615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DC63D-0475-4F59-A825-629AFB28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6C19E4-FEE8-438B-BEEB-296BA03B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7E4FD-C2F0-4AA4-B832-AD78C57D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71130-1BAE-4116-A8E9-E2A15D7A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1D854E-2E8F-48D8-A67A-1AC72153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401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ADFD9-BC3B-4D14-9F6D-3593D2CA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07E4DA-7248-4736-8F20-05919BB4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53ED8-5C63-4BBA-A080-0D12BA91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7CB4B9-ED00-427A-AB70-E44DE972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B8F6CD-10F3-475C-A045-CB222267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716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8A29F-828F-428D-828D-C424A755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59C682-F04F-46CD-B7FB-B4E6C93C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A294F-B7DE-4677-9AD0-CDA53AFA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E37C5C-8D33-4CE3-8E60-83151678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34BA8-183B-4BE9-9144-017FAD1E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873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F0023-785E-404B-8EA9-40F1EB0E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67590-9EDE-4AA2-9D11-A8DC1B582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640400-5ADD-4CD9-A995-515E746FE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C1CC3F-FF2B-43A4-A2A3-CFBA272D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D8A606-A737-4A7D-BDA9-030C7F19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B9103B-9A7A-4C70-8CDD-D0F68448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0890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C798C-1776-48C0-93C1-3EFB15A8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2570B3-4B3A-4912-BBBE-18468AAE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C0AAF-F071-4DEF-A2BA-FF25F62F0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F66C98-35A5-4AF2-AF7D-AAACA992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E56B8A-E22B-4BE4-A2F4-BD8ADF8C5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3C6B9A-B821-4839-B029-E25FC7AF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31CF07-7C59-49C0-B3DC-16599822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0560A6-75E2-4536-843D-2BF5526C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892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C1E97-5E79-4E17-8A06-3FA32F87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64E931-3409-439C-A6FC-F36852BC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757B39-D90C-4CEF-9215-885B3A5F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F4506E-A09E-4386-90EE-2DBA7C3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53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36A90-96C4-4101-AB49-0B8AFA0B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42" y="3724288"/>
            <a:ext cx="4319953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E28E2-31FA-401B-A8B5-55A86C61A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2ABDDF-7395-43B5-A5D5-271319F5C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6F4CFE-6F8E-4D0F-95A9-6E829AAD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88147D-3898-4BA6-B552-7CCDF98A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DA863-A225-4685-9DDF-BC6F9B4D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868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636E40-F0EA-424D-9A0C-AAE3BA3D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24F52D-36FA-4250-ADE9-ED47CF1A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A1AA76-77A7-4392-81A2-2C601578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902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7B844-C659-4287-9821-1DDA3C39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4A1F9-B387-4F2E-A662-A84F8A98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B04763-249A-442B-B17D-1AA3A0314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93FFC-12FA-4B6D-B518-4A03B474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6E0AFA-7AB6-49B5-AC42-D921B019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FFCFFC-76B9-428F-82CE-B559211E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074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83011-9F81-4573-A2C0-8A336143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9E9F53-4940-4291-9BD7-EE1E2D797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9CA45F-895E-4078-B194-E671F6A07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D262A2-AC23-433C-848F-0D35F27C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4E06A3-4131-4C79-8267-B6F2D733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953FC7-2B54-4D86-BD10-46C02F75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2042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A9F74-2ACB-4CCA-8084-635203C4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746810-DE66-4A11-A49B-9B2C6C7D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52EF5-2895-46E8-8551-4047A7B2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CB515E-419A-4027-866C-994FF92C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1A570-44A5-428A-BF11-843937A5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3084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DCB3C4-2ED4-47F0-8E95-A8FBE73F6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D8E96B-342D-4524-AA4F-BC6F2F82A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8D9214-7D2B-4BEF-B9AA-8D31039D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BD6BF-E5B4-4BDE-9282-A50269EF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18D3F-FB12-4CA3-A64E-ACFE0D84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567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9E063-4517-4643-AE83-6059DB933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9EC2B6-E207-4F2E-A985-459969A38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FC7AA-3CE6-41E7-B1CF-EF70791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CFDD8-0261-47D0-ACBA-63C8F351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8975E-1F60-49EF-A919-20FA8AA9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757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67A4A-06DA-4D60-A12E-C83805F3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463" y="250599"/>
            <a:ext cx="10515600" cy="6627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84E7F-F044-46B3-883E-E35E1517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4116D-98E6-420D-B628-F26BFF27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6E377-457E-4998-9CC3-59D17CD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CFAB9-DF4D-4B2D-A3E5-A8B53354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8804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976AA-69A6-4AD3-B9D6-E123EE61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045482-0AC7-44E7-96E4-E0B0405A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3F06D-AB88-4EBA-96A2-14308B17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A828CC-8575-4C69-AD78-EFE78DF3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DB679-A584-46A6-80CD-153BDBCE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257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D337B-732C-4710-A6BE-5B8B473C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EEE3-5E73-4A6D-84F2-0EF6F4F2F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75CBAD-FBAC-4DF7-AC38-5A895394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292D85-DF9B-4FD0-957B-9D418F69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3BB48-4AA0-44EF-ABCE-4CF25D63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C93017-C5D9-49F5-9A79-C06ABC7C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5267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F795C-3362-4421-A10E-4400CA80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1BE454-7520-40CC-B9FB-878CAB57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E9B284-9305-44B0-B9DF-AD83A4BE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3E4B07-115B-4166-BA59-4472EB638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725359-79DD-45CA-92D8-45EDC4B27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119710-D562-4C75-8F89-B9968535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4A248E-D324-4A95-80E1-EE6C1C11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64825D-5645-4FDF-B339-81F75C87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78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ECB55-32D8-47E2-877B-35699C57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0A2660-BC8F-4152-9873-157A814E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485D07-E840-4685-995D-843DF01D3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DEB559-D5FD-4E94-8C90-EC62C400B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585263-F522-4E36-A0F1-BF1EFB8F7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1A0E1E-344F-4CAE-86CB-51F75DB0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4D32F4-D75A-422F-97D8-C58EFDF8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DE8C2C-46E7-4607-8D3A-6308667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882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EFB50-6576-453C-8E11-97883BC4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BFF506-24D7-4A16-ADA5-A423BB55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A705C7-46F8-4CF2-A60D-BE54C200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505EEF-9070-4304-B2FC-1F6BA10C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309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318484-D953-4CB7-82A3-35567B22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7FAEEA-9C27-4774-BA54-B3969ACC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AE3B90-E9AC-40AA-8EF3-7EF8A0B2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9766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B8D4B-1668-4CD3-BE36-BAC664EF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5FD2A-5351-49F6-80A9-4249376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FC515C-3D79-45A8-AB14-1A4787871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861EC2-A4EC-47F4-A66F-D6E6ED5E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45B8ED-3B0C-4D61-A78F-9FD7F579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457E33-BBE2-4A8E-806F-DADAB8AF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816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E679B-6DDF-4FED-B882-944BBAD3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048876-086A-407D-A38D-A723836FF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A6AABC-E14A-48D1-8E3A-C8094053A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05222-5286-47D3-B81D-6F07E144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3F7A29-2D3C-403D-9EA4-6796F0EA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091F0-EED7-42F3-898E-BFCBA667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34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773C8-FDB5-4B58-8364-D40F05AD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F77C6E-E038-44B9-875A-F964CE22E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C6FA0-DCF5-4E1F-8FAF-40C8E750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09546-B82F-4BCF-9773-2EAE3B8D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110BCA-D31F-4DA7-A800-54276E0B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239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E975F-47E9-48A4-84D1-0442AA3E7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BB054-A184-47AE-B2C9-64657EC28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7B4C94-40ED-4988-B75D-97C641B3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C3D4E-2B96-4CF4-8769-041799CB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0C960-B274-47C2-83C1-63CF4A2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713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FBA2F-9561-419B-A17E-8FD5B863B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AD66EC-DEE7-4FBE-B011-8A09ED34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1E2CB1-83AC-4A9F-B8A4-CDF8C12B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FF1B18-B5F9-46E6-92CB-011DF220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64F4A7-52F1-47C9-B38B-CC5080B5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007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CB0D8-48FD-4906-8D12-82BB87DC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F297B-EF1E-47FF-927B-43BAEFA71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A2A0F8-F48A-4662-8D42-C309167D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0A538-F112-45DC-BF34-0560FB90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FFCEA-554D-4A96-A1CF-19995172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204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7FC59-C14C-4DF2-851C-C657F21F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47A884-C4BD-4319-B31F-4DDF545D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6A178-36E3-4A94-A250-3615AB82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E6E7C-02FE-4387-8989-5A9EEEDF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8158D-15D5-4FEA-9F9E-A8C21373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2542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57A97-6D30-43C9-A24B-0ABEA239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18C53A-057E-468E-A1C8-B54EB2959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A57202-94BA-4A7F-A114-821C4E7CD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C79EA2-6029-49A3-A19C-247338EB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06F5D-B1AA-470D-B0B3-F892A1B3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BBFB70-010C-4B16-B4C7-4C0710FC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00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36658-EAC1-467C-B836-316EBEE1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42" y="3724288"/>
            <a:ext cx="4319953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6146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FFD73-BCD9-40EE-A812-A6763F81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EE36DD-C052-418E-AB3E-1C94BDAE4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480054-8538-4437-98D4-F59BD2E91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66E6F8-C4EB-4428-A26A-2ADC4B2B7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4A3A69-2348-43AD-A3AE-41D64C4EF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DB2EE0-D886-4194-B5B3-178A894C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258FE6-CD7B-4155-8226-C51C28EC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5BE34D-D391-478E-B52C-DC5868C1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142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3AB59-783B-4594-858F-F3ACD73A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A0C4A4-B238-45C0-82DE-8AC878C7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4F0246-1E2A-4FA9-A28D-4EAA61A6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4FF46B-F63F-4C86-9118-179AE1B0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27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90758B-4210-4498-9C82-02E44B00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29066C-5808-407C-AAFF-D1654E27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B26AD-ED22-47D4-B963-4F55ADB1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950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355AF-7258-4D10-A614-4578EFA6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52C88-C3FA-4E3B-84D0-2941862C7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DCF0F8-0A75-47CB-A466-9AEF389C9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D021AB-C56A-46F4-94FE-A263822D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76FFF4-77B1-45B6-A899-CC63924D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28510-6AD1-44FF-AFEE-027B35AB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753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64240-1E31-494C-B07C-9B03CE3A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7D03D0-E5DD-4858-AC38-0BE5313BB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72A86C-FFA7-4C87-8E37-CCF5C5C10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4B3628-C706-4987-A596-57B63E71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B0EC0-6780-4A36-98BA-F5697974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B38843-AE1E-442E-ADFB-0CF97CE4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810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41D8D-B9D3-4878-A6B0-91C4DD3A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07A47E-CEBC-4FA0-B4DB-A1DA3AB0F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C2318-5828-48F0-BE9D-6D48C81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AC28C-3DB1-47DA-8E8F-9DE8A10C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FAE49-7DD4-4F9C-8492-4AB8950F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881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203F8B-160E-4EDF-899C-0D6DF6C3A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0AA5C1-4095-4E17-9117-B396E53DC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B18060-2B03-4F33-8390-85404693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CC81D-D1C8-4640-A4FC-6C250CBB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609D4-08CA-438F-A303-A480D03F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466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7AB45-893E-4D58-9104-DCEEED42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B9F5D-531F-4B7E-B471-EA1FC9DB2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E29911-C490-46AA-B6B1-CD0E83FC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3E16E6-6CBB-40EF-9671-83E9B549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280E5-5DD7-4A45-8143-49670B49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57986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AF08E-9BAE-49E1-B00C-BD0AB2E9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B49BA-F136-4B85-8EC3-DA6D04CBC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A533E-1DC8-468F-B021-B8FF84B4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E85E3B-E1D6-40C7-A2DD-38F1FCCD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AEBD2-CAC1-45D9-A357-4389DEED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389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1FFB1-492D-421F-BA5B-F4F717C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0DFA13-52A1-415A-BBE0-EE85D3E36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4165F9-985A-4D20-A99F-CC5311AB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9DC3A-2989-44FA-8759-9F66990A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CFAEF-A951-4201-89DD-047841FA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7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E9C5A5-F013-467F-B07E-61907910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CEAB56-7D70-419C-B42F-DE946568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CDA384-76F7-4F57-BB3E-2C17918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838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773B7-FBFC-4621-89FA-AE4623AE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C2D52E-543F-4B0D-8FDC-811A30F46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E1C34F-AB2A-4771-8CB9-CAF80EF9B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7D1D7B-04B8-4E94-85FD-F593A219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2B6390-6F4F-4ED7-9F2E-4C94995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D3002D-AA07-423F-A8F8-461C2043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95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84A5C-06E3-4E87-82A5-063D219A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94" y="136525"/>
            <a:ext cx="10515600" cy="7516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1F4E09-6C1B-4FDE-BF3A-2C4D4C68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C9D819-9A9C-49AD-A1DC-B544F0C57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33CABE-4E10-42E9-9092-8F04D85F8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7DFDCB-7225-47ED-A034-9E0D6DF9F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34C84E-6479-4876-896A-F3AD173D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ECD79-AE81-4874-A892-95050CFA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87EB30-0E0E-4E22-8AD4-EBB6509E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476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B3EED-83DF-4F38-A849-D90ACC25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B4C1B9-93C6-4C56-B099-160C1D7D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CD9FC7-F4AC-4369-BF44-CA76AEA1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EEA028-4485-4967-86A4-5BC94565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691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347B98-3F09-4561-AFA3-10D002B9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D4B95D-1581-4EA7-A558-D4DB7FEB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CB7A66-0E60-47BB-90AE-1E79B17F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603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1896D-252E-4B01-9D0D-63F94F72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D79CE-A117-420C-BE6F-3BC8CE0E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7862EF-F2A6-48D6-A5E1-81324B28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C18518-578A-4DB7-89C0-9E92BF1C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41E51C-CEBA-42A1-9C0B-02FFBC1E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8C27D-4D82-4994-9275-B5E3CEBC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675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F0CB5-D4EE-4A81-A728-71452184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2ADF99-79E3-4E5B-A4CA-C3BFD5BD5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7AFD15-6AC0-4B67-A375-6ABCBD209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9275FB-5644-47F2-8E47-FEAA307B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17AA83-43B8-442D-9106-B4D7879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499992-698D-40D9-92F9-FEEB8656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77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BAD7F-1DCB-44BF-A6BC-C6A39D62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91BF3F-9AB6-476C-836F-CCAC1B9D5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E0563-9F02-439D-80DA-68F1FD63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DA2E2-2F7E-4C79-A0E2-A70FA8DA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F19CCF-61ED-47A8-8966-B9263455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5399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05F2D5-5068-4E50-B4F9-004EBCAC1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62F454-A798-4917-ACFE-33BFF5266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D429A8-C530-41F1-8AC8-07EA3DDE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9E0C83-E4D4-418B-9BDC-DD0B1A39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26CC18-AB3A-43AA-9FB1-7BB82F65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0944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88395-50D7-4823-9D69-38B254B18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7A9F11-560E-42AF-9B80-8F38AE234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E6D146-8D0D-4D3D-9937-39D49C75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3CC73-1E59-4696-9F39-796EC2FB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F158E1-C7B8-4C5E-881C-999A1753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34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69724-0FF6-4527-96D6-FEA4C0A8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C117F-A827-465D-9E3C-A8299C4E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0D025D-906F-4671-870F-D3AE54D8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83970-A38A-4414-B689-5D0D56CA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8408BC-FB4D-4F89-802F-E3AE47AE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5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0C756-FA58-4835-BE59-471F13B2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52F6E-75A8-4361-8FB4-EE4DC2F1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733163-8727-4CDA-A44A-CFE59007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94A88B-9278-4B95-8FDB-0A21D8BE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039DD2-A93F-4036-B973-DB5E4A8E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97ED81-DCE8-4A6B-A02D-A15C547F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0636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90620-BE03-4FB5-972D-5245C0BA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10B32C-A5CD-42CE-A8B4-A92AFBB26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C8A16C-953C-4849-B7B7-1F5358AC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874E8-59C3-426C-ACAA-BECE00F6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1616E9-C8E3-48FC-A4E5-CC39DEC5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129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C67AF-BA98-41E0-AB28-3A4F212E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A4CE8-B029-4B73-9063-4EF3E2EC3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7E7CED-DF59-4D60-870A-DB3239B60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CCFD31-EEB6-4887-837C-882D8261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382286-8AD2-425E-940B-C2FCF388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F7E5E4-F1ED-45BA-BFB5-C602CAE8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92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DF098-FE9E-4960-895B-12798DA3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2EC9A6-37E9-4800-AE91-B0F144F4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E65F73-F6D1-4EB3-BE7B-433100311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12C34C-9A2E-4777-AE20-03D37FFBD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C0342B-6715-4F68-A618-C61285E02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FE7A5F-3D7C-40DC-B435-D7D739C8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62E550-B02E-4C25-A0A9-C53DD163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255538-1CB5-4A1F-B2C7-9CF8D0B1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847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1BC63-3459-45A6-9728-87235DB4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ECF1C1-7017-4AAA-B84C-EDF9337E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C8A3D9-B97C-4ED7-9CDB-911FB0F6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206647-1F9E-4381-9614-24403415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213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47FB1B-FD81-44B1-8796-5F4EAA4B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0AB453-8A0F-44BF-B33F-246A9F53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CC15C4-9B7A-4320-A92E-0237F18B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9106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71D20-9FC7-4A68-8729-EC069903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9E926-E7BA-4965-8A1C-44518A5C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8CDAF-1447-41C1-B344-CBC522672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5EC29F-5F40-4BC3-8797-10314727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91BF52-84E0-4E1F-A83C-64EE3918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9B105C-309C-4269-AC27-BA5982F4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0893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873E8-B136-4003-8841-020A24E8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DB1D63-D6F6-48A9-9880-E0BA41FF0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15D5E8-D557-4C6C-BB9D-9F0AB314C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A5E735-5A29-413C-BF15-43D91D7E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031442-E3B5-4017-B3FB-883BF31D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4D1F05-3293-4564-ABBE-38F07E9B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112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FC6E9-6DA5-4DDB-9D39-AF4E1142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B5DDFC-B573-471A-8E18-60E4B3C10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6513CE-E2DB-480C-83EB-2DD3A133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E28138-A172-403D-8835-7307668E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E04C9-945C-4960-A6B5-37F3D271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3701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5A009B-027E-4801-9AB9-311FE257C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3AF02F-4B7E-4AA3-8657-63514822F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7D7E0-6E3B-4550-BF90-70CDD5B2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B00A3-530A-462F-B832-0E4D3C62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94798-ED34-47BA-9A29-F104AE3E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61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7BE8A-EF59-43DE-8EDD-942DC90A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3235A8-AC36-4F6E-B34D-978565969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AFF329-6802-4A28-BA20-962F9C91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FE5E6E-EB11-4B3E-A33E-BA6976FA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18C2B6-DD25-4543-AB8E-C1251CAD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CBDB05-8E00-471D-8451-107B8BF1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1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6F538D-5564-4253-88D1-3F1133C439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63" y="-34208"/>
            <a:ext cx="12293660" cy="69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0" kern="1200">
          <a:solidFill>
            <a:schemeClr val="tx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2461285-CE05-44DA-8912-B19901C4B8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-56143"/>
            <a:ext cx="12188953" cy="6857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38BB86-0476-4338-8320-29975F84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03" y="296554"/>
            <a:ext cx="7680794" cy="1314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29DE88-6C65-4390-9B58-2C106BD6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F7661-7582-4CFA-B030-11CFCB542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C36D17-AC20-43C7-885E-18FC14CE6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57C91-2D91-4829-A095-186D3577A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32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4ED9383-0829-4412-8AB9-D3108DEBB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" y="3345"/>
            <a:ext cx="12181460" cy="68516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C5928B-F265-4B46-A294-A137C25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25" y="177482"/>
            <a:ext cx="11616147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00835A-E41B-4292-9BD7-350F5FC5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5A82E9-F29D-4DB0-8E97-31A20970C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971C7-0E91-4625-8A1E-B36C6907E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D7BEF-64B0-4420-9FA3-D7A193F34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10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180850A-4E9F-42E1-A471-8F72B301E9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" y="2963"/>
            <a:ext cx="12181460" cy="68516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EB34D7-1AA0-4DA0-BE1C-6A330CED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371" y="250031"/>
            <a:ext cx="10158131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1F1DA0-88DE-4AF5-8D71-8A7D07F6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11F60-2764-40E2-AEAA-32DB70120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087A87-3222-4A57-BCB1-AD02636C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1564F-80EF-40B7-8AB5-A757CBD8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5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FC63D7-277A-4021-B3A8-DC514248A92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" y="3153"/>
            <a:ext cx="12181460" cy="68516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F8CF0D-65B2-406F-A8DA-D9BB365A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23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57835F-862D-435A-A57F-17130EDE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381EA6-904D-4EAF-86E1-4E634A0BC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A1002-D5B7-4ED3-8D04-B14300BA6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8AD08-2439-427B-9153-B75ED20B3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0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F51006-0609-41BE-9E57-7891A61384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" y="5192"/>
            <a:ext cx="12182136" cy="6853784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A127F0-5BB3-4D11-B4B8-B53948E4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" y="18255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E93EB7-47B1-484A-8016-F7341F60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DDF530-F5D1-4D33-B305-7112ECA57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78495-0093-4D98-8C12-9C2BA43F8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BCB3B-8B9B-4C72-9CC5-440DAB00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032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2847FD3-5A48-4465-8CFC-901404B0B0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FA7ECF-DDD8-4377-8CFB-FE50CC60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36525"/>
            <a:ext cx="10515600" cy="80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31AE5-BB52-4683-8B85-792D920B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C4E27C-F50B-42FF-B4F9-D845FB82E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87B00-7942-4766-BF49-89248EE6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1E8DED-B8BF-4E90-BB8C-75C742C75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54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3600" b="1" kern="1200" dirty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FBC3B3-9343-4AD0-A14D-3F9EDAE29D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" y="380"/>
            <a:ext cx="12191322" cy="6857238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7CF7A6-01E5-4A2B-81EB-E13CFC6D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5" y="320675"/>
            <a:ext cx="92500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5CDEC1-0318-41E1-BE48-E8E52FB42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BA9EA-9270-4E63-A59A-7F567D7F0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69AC9-1264-42DD-9646-64B3C5F1C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B349D9-CCB3-45F8-A2F9-140951109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45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00664" y="3994030"/>
            <a:ext cx="488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Jornada de Capacitación</a:t>
            </a:r>
          </a:p>
          <a:p>
            <a:r>
              <a:rPr lang="es-CO" dirty="0" smtClean="0"/>
              <a:t>21 de octubre de 2020.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57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91126" y="2273969"/>
            <a:ext cx="10345897" cy="1888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4400" dirty="0" smtClean="0">
                <a:solidFill>
                  <a:schemeClr val="accent1">
                    <a:lumMod val="75000"/>
                  </a:schemeClr>
                </a:solidFill>
              </a:rPr>
              <a:t>TRASLADO DE APORTES</a:t>
            </a:r>
            <a:endParaRPr lang="es-CO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304" y="586596"/>
            <a:ext cx="10515600" cy="526212"/>
          </a:xfrm>
        </p:spPr>
        <p:txBody>
          <a:bodyPr>
            <a:noAutofit/>
          </a:bodyPr>
          <a:lstStyle/>
          <a:p>
            <a:pPr algn="ctr"/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TRASLADO DE APORTES PENSIONALES</a:t>
            </a:r>
            <a:b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ASPECTOS CLAVES PARA IDENTIFICARLOS</a:t>
            </a:r>
            <a:endParaRPr lang="es-CO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78305" y="1652045"/>
            <a:ext cx="10515600" cy="67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s-CO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8305" y="1534956"/>
            <a:ext cx="10515600" cy="67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s-CO" sz="22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contenido 5"/>
          <p:cNvSpPr>
            <a:spLocks noGrp="1"/>
          </p:cNvSpPr>
          <p:nvPr>
            <p:ph idx="1"/>
          </p:nvPr>
        </p:nvSpPr>
        <p:spPr>
          <a:xfrm>
            <a:off x="878304" y="1242204"/>
            <a:ext cx="10515600" cy="529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puede dar en dos situaciones: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Aportes posteriores a la fecha de traslado al Fondo de Pensiones y que no hacen parte del bono pensional pero que si se reconocen en la pensión. Por ejemplo: si la persona se trasladó a la AFP PORVENIR el 1 de noviembre de 1996, los aportes anteriores a esa fecha hacen parte del bono pensional y los posteriores al 1 de noviembre de 1996 se configuran en traslado de aportes.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Aportes que no se van a reconocer en la pensión pero que conforme a lo establecido en el artículo 17 de la Ley 549 de 1999 deben girarse a la entidad pagadora de la pensión para ayudar a su financiación. Por ejemplo: cuando COLPENSIONES reconoce una pensión con sólo tiempos cotizados a dicho Fondo  y por favorabilidad no tiene en cuenta los del FOMAG, solicita el traslado de los mismos para ayudar a financiar la pensión que le reconoce. </a:t>
            </a:r>
          </a:p>
        </p:txBody>
      </p:sp>
    </p:spTree>
    <p:extLst>
      <p:ext uri="{BB962C8B-B14F-4D97-AF65-F5344CB8AC3E}">
        <p14:creationId xmlns:p14="http://schemas.microsoft.com/office/powerpoint/2010/main" val="32244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304" y="586596"/>
            <a:ext cx="10515600" cy="526212"/>
          </a:xfrm>
        </p:spPr>
        <p:txBody>
          <a:bodyPr>
            <a:noAutofit/>
          </a:bodyPr>
          <a:lstStyle/>
          <a:p>
            <a:pPr algn="ctr"/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TRASLADO DE APORTES PENSIONALES</a:t>
            </a:r>
            <a:b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ASPECTOS CLAVES PARA IDENTIFICARLOS</a:t>
            </a:r>
            <a:endParaRPr lang="es-CO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78305" y="1652045"/>
            <a:ext cx="10515600" cy="67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s-CO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8305" y="1534956"/>
            <a:ext cx="10515600" cy="67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s-CO" sz="22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contenido 5"/>
          <p:cNvSpPr>
            <a:spLocks noGrp="1"/>
          </p:cNvSpPr>
          <p:nvPr>
            <p:ph idx="1"/>
          </p:nvPr>
        </p:nvSpPr>
        <p:spPr>
          <a:xfrm>
            <a:off x="878304" y="1506009"/>
            <a:ext cx="10515600" cy="397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Debe existir </a:t>
            </a:r>
            <a:r>
              <a:rPr lang="es-CO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solicitud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AFP o de </a:t>
            </a:r>
            <a:r>
              <a:rPr lang="es-CO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Colpensiones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informando y adjuntando: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UcParenR"/>
            </a:pP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Información de la </a:t>
            </a:r>
            <a:r>
              <a:rPr lang="es-CO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clase de pensión </a:t>
            </a: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va a reconocer: vejez, invalidez o devolución de saldos. Y en cada caso informar la fecha de causación de la pensión de vejez, o la fecha de estructuración de la invalidez, o la fecha en que se efectuó la devolución de saldos.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UcParenR"/>
            </a:pP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Certificación de la fecha a partir de la cual se le reconoció la pensión o si aún está pendiente por reconocer.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UcParenR"/>
            </a:pP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Información del Fondo de Pensiones de si los aportes al FOMAG fueron tenidos en cuenta o no para la pensión.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UcParenR"/>
            </a:pP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Certificación bancaria de la cuenta donde se debe consignar el dinero por parte del FOMAG. </a:t>
            </a: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304" y="586596"/>
            <a:ext cx="10515600" cy="526212"/>
          </a:xfrm>
        </p:spPr>
        <p:txBody>
          <a:bodyPr>
            <a:noAutofit/>
          </a:bodyPr>
          <a:lstStyle/>
          <a:p>
            <a:pPr algn="ctr"/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TRASLADO DE APORTES PENSIONALES</a:t>
            </a:r>
            <a:b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COMO LIQUIDAR</a:t>
            </a:r>
            <a:endParaRPr lang="es-CO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78305" y="1652045"/>
            <a:ext cx="10515600" cy="67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s-CO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8305" y="1534956"/>
            <a:ext cx="10515600" cy="67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s-CO" sz="22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contenido 5"/>
          <p:cNvSpPr>
            <a:spLocks noGrp="1"/>
          </p:cNvSpPr>
          <p:nvPr>
            <p:ph idx="1"/>
          </p:nvPr>
        </p:nvSpPr>
        <p:spPr>
          <a:xfrm>
            <a:off x="878304" y="1506009"/>
            <a:ext cx="105156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Secretaría debe revisar los aportes efectuados al FOMAG por el docente y efectuar un detalle de lo aportado mes a mes y aplicarle el IPC para efectos de determinar el valor a trasladar. Como el FOMAG no reconoce rendimientos sobre los aportes de sus afiliados, no se puede reconocer rendimientos en los traslados de aportes a los Fondos de Pensiones.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12" y="2934226"/>
            <a:ext cx="9999744" cy="22876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78302" y="5520906"/>
            <a:ext cx="1007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el ejemplo el valor a reconocer por traslado de aportes es de $781.742.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C000"/>
                </a:solidFill>
              </a:rPr>
              <a:t>CONSIDERACIONES FINALES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078" y="1343818"/>
            <a:ext cx="10565921" cy="5005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dirty="0" smtClean="0"/>
              <a:t>La Secretaría de Educación debe efectuar un proyecto de acto administrativo de reconocimiento del bono pensional o del traslado de aportes, con fundamento en lo ordenado en el Decreto 1272 de 2018 que establece: </a:t>
            </a:r>
          </a:p>
          <a:p>
            <a:pPr marL="896938" indent="0" algn="just">
              <a:buNone/>
            </a:pPr>
            <a:r>
              <a:rPr lang="es-CO" sz="2000" b="1" i="1" dirty="0" smtClean="0"/>
              <a:t>ARTÍCULO</a:t>
            </a:r>
            <a:r>
              <a:rPr lang="es-CO" sz="2000" b="1" i="1" dirty="0"/>
              <a:t>  2.4.4.2.3.2.2.</a:t>
            </a:r>
            <a:r>
              <a:rPr lang="es-CO" sz="2000" i="1" dirty="0"/>
              <a:t> </a:t>
            </a:r>
            <a:r>
              <a:rPr lang="es-CO" sz="2000" b="1" i="1" dirty="0"/>
              <a:t>Gestión a cargo de las Secretarías de Educación.</a:t>
            </a:r>
            <a:r>
              <a:rPr lang="es-CO" sz="2000" i="1" dirty="0"/>
              <a:t> La atención de las solicitudes relacionadas con las </a:t>
            </a:r>
            <a:r>
              <a:rPr lang="es-CO" sz="2000" i="1" u="sng" dirty="0"/>
              <a:t>prestaciones económicas que reconoce y paga el Fondo Nacional de Prestaciones Sociales del Magisterio </a:t>
            </a:r>
            <a:r>
              <a:rPr lang="es-CO" sz="2000" i="1" dirty="0"/>
              <a:t>será efectuada a través de la entidad territorial certificada en educación o la dependencia que haga sus veces.</a:t>
            </a:r>
          </a:p>
          <a:p>
            <a:pPr algn="just"/>
            <a:r>
              <a:rPr lang="es-CO" dirty="0" smtClean="0"/>
              <a:t>Como los bonos pensionales y los traslados de aportes son prestaciones económicas a cargo del FOMAG el acto administrativo debe ser elaborado por la Secretaría de Educación y será revisado por el FOMAG para su aprobación y posterior pago. </a:t>
            </a:r>
          </a:p>
          <a:p>
            <a:pPr algn="just"/>
            <a:r>
              <a:rPr lang="es-CO" dirty="0" smtClean="0"/>
              <a:t>Existen modelos de actos administrativos de reconocimiento de bonos pensionales y traslado de aportes sobre los cuales varias Secretarías han trabajado y cuentan con aval de FOMAG. </a:t>
            </a:r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11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59AA4F60-8FCD-4CE6-BAF7-EEE1B35F9890}"/>
              </a:ext>
            </a:extLst>
          </p:cNvPr>
          <p:cNvSpPr>
            <a:spLocks noGrp="1"/>
          </p:cNvSpPr>
          <p:nvPr/>
        </p:nvSpPr>
        <p:spPr>
          <a:xfrm>
            <a:off x="1683026" y="4015935"/>
            <a:ext cx="9753600" cy="1070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2600" b="1" kern="1200" baseline="0" dirty="0">
                <a:solidFill>
                  <a:schemeClr val="bg1"/>
                </a:solidFill>
                <a:latin typeface="Baskerville Old Face"/>
                <a:ea typeface="+mj-ea"/>
                <a:cs typeface="Baskerville Old Face"/>
              </a:defRPr>
            </a:lvl1pPr>
          </a:lstStyle>
          <a:p>
            <a:pPr algn="l"/>
            <a:r>
              <a:rPr lang="es-CO" sz="9600" i="1" dirty="0" smtClean="0">
                <a:latin typeface="+mj-lt"/>
              </a:rPr>
              <a:t>GRACIAS</a:t>
            </a:r>
            <a:endParaRPr lang="es-CO" sz="9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0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435</Words>
  <Application>Microsoft Office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2_Diseño personalizado</vt:lpstr>
      <vt:lpstr>3_Diseño personalizado</vt:lpstr>
      <vt:lpstr>4_Diseño personalizado</vt:lpstr>
      <vt:lpstr>Diseño personalizado</vt:lpstr>
      <vt:lpstr>1_Diseño personalizado</vt:lpstr>
      <vt:lpstr>6_Diseño personalizado</vt:lpstr>
      <vt:lpstr>7_Diseño personalizado</vt:lpstr>
      <vt:lpstr>5_Diseño personalizado</vt:lpstr>
      <vt:lpstr>Presentación de PowerPoint</vt:lpstr>
      <vt:lpstr>Presentación de PowerPoint</vt:lpstr>
      <vt:lpstr>TRASLADO DE APORTES PENSIONALES ASPECTOS CLAVES PARA IDENTIFICARLOS</vt:lpstr>
      <vt:lpstr>TRASLADO DE APORTES PENSIONALES ASPECTOS CLAVES PARA IDENTIFICARLOS</vt:lpstr>
      <vt:lpstr>TRASLADO DE APORTES PENSIONALES COMO LIQUIDAR</vt:lpstr>
      <vt:lpstr>CONSIDERACIONES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Cantor Peña</dc:creator>
  <cp:lastModifiedBy>user</cp:lastModifiedBy>
  <cp:revision>119</cp:revision>
  <dcterms:created xsi:type="dcterms:W3CDTF">2018-01-04T14:11:21Z</dcterms:created>
  <dcterms:modified xsi:type="dcterms:W3CDTF">2021-01-29T22:44:55Z</dcterms:modified>
</cp:coreProperties>
</file>